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7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78" y="10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CE40B-B7EC-4116-8730-6F8258625510}" type="datetimeFigureOut">
              <a:rPr lang="ru-RU" smtClean="0"/>
              <a:t>27.11.2025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5F53E-8C09-4EDB-BD40-6DF75F7C32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38450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CE40B-B7EC-4116-8730-6F8258625510}" type="datetimeFigureOut">
              <a:rPr lang="ru-RU" smtClean="0"/>
              <a:t>27.11.2025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5F53E-8C09-4EDB-BD40-6DF75F7C32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06736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CE40B-B7EC-4116-8730-6F8258625510}" type="datetimeFigureOut">
              <a:rPr lang="ru-RU" smtClean="0"/>
              <a:t>27.11.2025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5F53E-8C09-4EDB-BD40-6DF75F7C32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12783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CE40B-B7EC-4116-8730-6F8258625510}" type="datetimeFigureOut">
              <a:rPr lang="ru-RU" smtClean="0"/>
              <a:t>27.11.2025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5F53E-8C09-4EDB-BD40-6DF75F7C3268}" type="slidenum">
              <a:rPr lang="ru-RU" smtClean="0"/>
              <a:t>‹#›</a:t>
            </a:fld>
            <a:endParaRPr lang="ru-RU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790624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CE40B-B7EC-4116-8730-6F8258625510}" type="datetimeFigureOut">
              <a:rPr lang="ru-RU" smtClean="0"/>
              <a:t>27.11.2025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5F53E-8C09-4EDB-BD40-6DF75F7C32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823070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CE40B-B7EC-4116-8730-6F8258625510}" type="datetimeFigureOut">
              <a:rPr lang="ru-RU" smtClean="0"/>
              <a:t>27.11.2025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5F53E-8C09-4EDB-BD40-6DF75F7C32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02502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CE40B-B7EC-4116-8730-6F8258625510}" type="datetimeFigureOut">
              <a:rPr lang="ru-RU" smtClean="0"/>
              <a:t>27.11.2025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5F53E-8C09-4EDB-BD40-6DF75F7C32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90300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CE40B-B7EC-4116-8730-6F8258625510}" type="datetimeFigureOut">
              <a:rPr lang="ru-RU" smtClean="0"/>
              <a:t>27.11.2025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5F53E-8C09-4EDB-BD40-6DF75F7C32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576037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CE40B-B7EC-4116-8730-6F8258625510}" type="datetimeFigureOut">
              <a:rPr lang="ru-RU" smtClean="0"/>
              <a:t>27.11.2025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5F53E-8C09-4EDB-BD40-6DF75F7C32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8088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CE40B-B7EC-4116-8730-6F8258625510}" type="datetimeFigureOut">
              <a:rPr lang="ru-RU" smtClean="0"/>
              <a:t>27.11.2025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5F53E-8C09-4EDB-BD40-6DF75F7C32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158497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CE40B-B7EC-4116-8730-6F8258625510}" type="datetimeFigureOut">
              <a:rPr lang="ru-RU" smtClean="0"/>
              <a:t>27.11.2025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5F53E-8C09-4EDB-BD40-6DF75F7C32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87926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CE40B-B7EC-4116-8730-6F8258625510}" type="datetimeFigureOut">
              <a:rPr lang="ru-RU" smtClean="0"/>
              <a:t>27.11.2025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5F53E-8C09-4EDB-BD40-6DF75F7C32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52875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CE40B-B7EC-4116-8730-6F8258625510}" type="datetimeFigureOut">
              <a:rPr lang="ru-RU" smtClean="0"/>
              <a:t>27.11.2025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5F53E-8C09-4EDB-BD40-6DF75F7C32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86801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CE40B-B7EC-4116-8730-6F8258625510}" type="datetimeFigureOut">
              <a:rPr lang="ru-RU" smtClean="0"/>
              <a:t>27.11.2025</a:t>
            </a:fld>
            <a:endParaRPr lang="ru-RU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5F53E-8C09-4EDB-BD40-6DF75F7C32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00786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CE40B-B7EC-4116-8730-6F8258625510}" type="datetimeFigureOut">
              <a:rPr lang="ru-RU" smtClean="0"/>
              <a:t>27.11.2025</a:t>
            </a:fld>
            <a:endParaRPr lang="ru-RU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5F53E-8C09-4EDB-BD40-6DF75F7C32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097576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CE40B-B7EC-4116-8730-6F8258625510}" type="datetimeFigureOut">
              <a:rPr lang="ru-RU" smtClean="0"/>
              <a:t>27.11.2025</a:t>
            </a:fld>
            <a:endParaRPr lang="ru-RU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5F53E-8C09-4EDB-BD40-6DF75F7C32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48521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CE40B-B7EC-4116-8730-6F8258625510}" type="datetimeFigureOut">
              <a:rPr lang="ru-RU" smtClean="0"/>
              <a:t>27.11.2025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5F53E-8C09-4EDB-BD40-6DF75F7C32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58331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5B2CE40B-B7EC-4116-8730-6F8258625510}" type="datetimeFigureOut">
              <a:rPr lang="ru-RU" smtClean="0"/>
              <a:t>27.11.2025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D5F53E-8C09-4EDB-BD40-6DF75F7C32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7035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  <p:sldLayoutId id="2147483721" r:id="rId14"/>
    <p:sldLayoutId id="2147483722" r:id="rId15"/>
    <p:sldLayoutId id="2147483723" r:id="rId16"/>
    <p:sldLayoutId id="2147483724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07F894-46BB-511C-FF70-FD7E88854C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852927"/>
            <a:ext cx="9144000" cy="657035"/>
          </a:xfrm>
        </p:spPr>
        <p:txBody>
          <a:bodyPr>
            <a:normAutofit/>
          </a:bodyPr>
          <a:lstStyle/>
          <a:p>
            <a:pPr algn="ctr"/>
            <a:r>
              <a:rPr lang="ru-RU" sz="2800" b="1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Методы научного исследования в Computer Science</a:t>
            </a:r>
            <a:endParaRPr lang="ru-RU" sz="2800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AC54385-BAB6-A844-0871-8FA2FBBC39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75904" y="5175504"/>
            <a:ext cx="3816096" cy="1682496"/>
          </a:xfrm>
        </p:spPr>
        <p:txBody>
          <a:bodyPr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Реферат выполнил студент группы ДИФ-15 Кузургалиев Р.А. </a:t>
            </a:r>
          </a:p>
          <a:p>
            <a:pPr algn="ctr"/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Подзаголовок 2">
            <a:extLst>
              <a:ext uri="{FF2B5EF4-FFF2-40B4-BE49-F238E27FC236}">
                <a16:creationId xmlns:a16="http://schemas.microsoft.com/office/drawing/2014/main" id="{1FBBA400-879C-58B5-CEB1-FA22EF5EC8B4}"/>
              </a:ext>
            </a:extLst>
          </p:cNvPr>
          <p:cNvSpPr txBox="1">
            <a:spLocks/>
          </p:cNvSpPr>
          <p:nvPr/>
        </p:nvSpPr>
        <p:spPr>
          <a:xfrm>
            <a:off x="4550664" y="6447695"/>
            <a:ext cx="3404616" cy="41030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Астрахань 2025</a:t>
            </a:r>
          </a:p>
        </p:txBody>
      </p:sp>
    </p:spTree>
    <p:extLst>
      <p:ext uri="{BB962C8B-B14F-4D97-AF65-F5344CB8AC3E}">
        <p14:creationId xmlns:p14="http://schemas.microsoft.com/office/powerpoint/2010/main" val="5887004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392846-3680-55A4-B7CC-FC1727BC8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Введение в специфику Computer Science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FE3ED35-FD27-594E-3951-31DC94223F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3" y="2052918"/>
            <a:ext cx="6275895" cy="4195481"/>
          </a:xfrm>
        </p:spPr>
        <p:txBody>
          <a:bodyPr/>
          <a:lstStyle/>
          <a:p>
            <a:pPr marL="0" indent="0" algn="just">
              <a:lnSpc>
                <a:spcPct val="150000"/>
              </a:lnSpc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	Computer Science — это уникальная область, где объектом изучения часто становятся созданные нами же миры: алгоритмы, программы, сети и интерфейсы.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	Это определяет и уникальный набор методов, сочетающий строгость математики, подходы естественных наук и инженерное творчество</a:t>
            </a:r>
          </a:p>
        </p:txBody>
      </p:sp>
      <p:pic>
        <p:nvPicPr>
          <p:cNvPr id="1026" name="Picture 2" descr="Computer Science Wallpaper (64+ images)">
            <a:extLst>
              <a:ext uri="{FF2B5EF4-FFF2-40B4-BE49-F238E27FC236}">
                <a16:creationId xmlns:a16="http://schemas.microsoft.com/office/drawing/2014/main" id="{81A12327-9B1D-2945-F908-6630186703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2357" y="2177480"/>
            <a:ext cx="4449849" cy="2503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07635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76C440C-D78C-BC68-AD1D-E4482A4CA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Сила абстракции: Теоретический метод</a:t>
            </a:r>
          </a:p>
        </p:txBody>
      </p:sp>
      <p:sp>
        <p:nvSpPr>
          <p:cNvPr id="10" name="Объект 9">
            <a:extLst>
              <a:ext uri="{FF2B5EF4-FFF2-40B4-BE49-F238E27FC236}">
                <a16:creationId xmlns:a16="http://schemas.microsoft.com/office/drawing/2014/main" id="{6F579A9A-9B2F-51D6-FF6F-B6E0BE34E2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3" y="2052918"/>
            <a:ext cx="6001575" cy="4195481"/>
          </a:xfrm>
        </p:spPr>
        <p:txBody>
          <a:bodyPr/>
          <a:lstStyle/>
          <a:p>
            <a:pPr marL="0" indent="0" algn="just">
              <a:lnSpc>
                <a:spcPct val="150000"/>
              </a:lnSpc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	Задача — не запустить код, а строго доказать фундаментальные свойства. Например, что задача останова алгоритмически неразрешима, или что временная сложность алгоритма не может быть ниже O(n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n).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	Результатом становятся не данные измерений, а теоремы и доказательства, формирующие основу всей дисциплины.</a:t>
            </a:r>
          </a:p>
        </p:txBody>
      </p:sp>
      <p:pic>
        <p:nvPicPr>
          <p:cNvPr id="2050" name="Picture 2" descr="Benefits Of studying Computer Science">
            <a:extLst>
              <a:ext uri="{FF2B5EF4-FFF2-40B4-BE49-F238E27FC236}">
                <a16:creationId xmlns:a16="http://schemas.microsoft.com/office/drawing/2014/main" id="{207ADF34-2961-581C-33CF-A77950444F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5533" y="2705865"/>
            <a:ext cx="4603804" cy="2409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13193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2293BB-7FD1-24E4-AC7E-30A16EEEC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Лаборатория в процессоре: Эксперимент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1CE2FC3A-F7B6-FDED-5B45-80CFC56926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3" y="2052918"/>
            <a:ext cx="6394768" cy="4195481"/>
          </a:xfrm>
        </p:spPr>
        <p:txBody>
          <a:bodyPr/>
          <a:lstStyle/>
          <a:p>
            <a:pPr marL="0" indent="0" algn="just">
              <a:lnSpc>
                <a:spcPct val="150000"/>
              </a:lnSpc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	Ученые создают гипотезу: «наш алгоритм работает быстрее в условиях неопределенности». Затем они планируют эксперимент, собирают данные — замеры времени, объемы трафика, показатели потребления памяти — и подвергают их строгому статистическому анализу.</a:t>
            </a:r>
          </a:p>
        </p:txBody>
      </p:sp>
      <p:pic>
        <p:nvPicPr>
          <p:cNvPr id="3074" name="Picture 2" descr="Download Free Computer Science Wallpapers | PixelsTalk.Net">
            <a:extLst>
              <a:ext uri="{FF2B5EF4-FFF2-40B4-BE49-F238E27FC236}">
                <a16:creationId xmlns:a16="http://schemas.microsoft.com/office/drawing/2014/main" id="{9A85111F-23EA-41B6-98C4-CD32608894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6574" y="2052917"/>
            <a:ext cx="4310288" cy="3273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47973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63034A-FBA2-2149-0DF7-70BF591BB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Виртуальный полигон: Моделирование</a:t>
            </a: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53E9AA96-25C9-F848-3BFD-2DA73E2685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3" y="2052918"/>
            <a:ext cx="5836984" cy="4195481"/>
          </a:xfrm>
        </p:spPr>
        <p:txBody>
          <a:bodyPr/>
          <a:lstStyle/>
          <a:p>
            <a:pPr marL="0" indent="0" algn="just">
              <a:lnSpc>
                <a:spcPct val="150000"/>
              </a:lnSpc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	Решение — компьютерное моделирование. Исследователи создают точную цифровую копию системы, своего рода виртуальный полигон, где можно безопасно воссоздать любые, даже самые критические сценарии.</a:t>
            </a:r>
          </a:p>
        </p:txBody>
      </p:sp>
      <p:pic>
        <p:nvPicPr>
          <p:cNvPr id="4098" name="Picture 2" descr="Computer Science | Stern College for Women | Yeshiva University">
            <a:extLst>
              <a:ext uri="{FF2B5EF4-FFF2-40B4-BE49-F238E27FC236}">
                <a16:creationId xmlns:a16="http://schemas.microsoft.com/office/drawing/2014/main" id="{EAC08BA7-B275-2565-0300-E610888AAA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8920" y="2052917"/>
            <a:ext cx="4813340" cy="3208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21438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E5BE52-385C-3AAF-52EF-49A07FF72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Идея, воплощенная в коде: Инженерный метод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918AA94A-E600-2607-46F3-3A0F605784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3" y="2052918"/>
            <a:ext cx="5864416" cy="4195481"/>
          </a:xfrm>
        </p:spPr>
        <p:txBody>
          <a:bodyPr>
            <a:normAutofit fontScale="92500" lnSpcReduction="20000"/>
          </a:bodyPr>
          <a:lstStyle/>
          <a:p>
            <a:pPr marL="0" indent="0" algn="just">
              <a:lnSpc>
                <a:spcPct val="170000"/>
              </a:lnSpc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	В Computer Science сам акт создания может быть исследованием. Чтобы доказать осуществимость радикальной идеи, иногда нужно просто построить работающий прототип.</a:t>
            </a:r>
          </a:p>
          <a:p>
            <a:pPr marL="0" indent="0" algn="just">
              <a:lnSpc>
                <a:spcPct val="170000"/>
              </a:lnSpc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	Разработка нового языка программирования, операционной системы или архитектуры базы данных — это не просто инженерия, а полноценное научное исследование. Созданный артефакт становится главным аргументом и результатом.</a:t>
            </a:r>
          </a:p>
          <a:p>
            <a:pPr marL="0" indent="0" algn="just">
              <a:lnSpc>
                <a:spcPct val="170000"/>
              </a:lnSpc>
              <a:buNone/>
            </a:pP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70000"/>
              </a:lnSpc>
              <a:buNone/>
            </a:pP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AutoShape 2" descr="HD Computer Science Backgrounds - PixelsTalk">
            <a:extLst>
              <a:ext uri="{FF2B5EF4-FFF2-40B4-BE49-F238E27FC236}">
                <a16:creationId xmlns:a16="http://schemas.microsoft.com/office/drawing/2014/main" id="{7F83CE58-B5B1-941F-52F8-A13228D50D5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6" name="AutoShape 6" descr="Computer Science – Pembrokeshire College">
            <a:extLst>
              <a:ext uri="{FF2B5EF4-FFF2-40B4-BE49-F238E27FC236}">
                <a16:creationId xmlns:a16="http://schemas.microsoft.com/office/drawing/2014/main" id="{DF38C5C0-C573-ED68-50CC-6943BA2D6E3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5999" y="3428999"/>
            <a:ext cx="3208421" cy="3208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7" name="AutoShape 8" descr="Computer Science Engineering Colleges in Indore | Madhya Pradesh | IIST">
            <a:extLst>
              <a:ext uri="{FF2B5EF4-FFF2-40B4-BE49-F238E27FC236}">
                <a16:creationId xmlns:a16="http://schemas.microsoft.com/office/drawing/2014/main" id="{1D6FAD8F-9BC9-8D7C-7F9C-DD394CD022D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4A64F88-6776-9770-A29F-721B1958B6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6076" y="2353321"/>
            <a:ext cx="4614953" cy="2812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2574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7320FE-2156-789E-19E6-B454C864E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Математическая гарантия: Формальная верификация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CC816E64-3C49-9BD8-973A-5233E27024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3" y="2052918"/>
            <a:ext cx="6166167" cy="4195481"/>
          </a:xfrm>
        </p:spPr>
        <p:txBody>
          <a:bodyPr/>
          <a:lstStyle/>
          <a:p>
            <a:pPr marL="0" indent="0" algn="just">
              <a:lnSpc>
                <a:spcPct val="150000"/>
              </a:lnSpc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	Формальная верификация предлагает высший уровень уверенности. Свойства системы записываются на языке логики, а специальные инструменты доказывают, что код им строго соответствует. Это не тестирование, а математическое доказательство корректности.</a:t>
            </a:r>
          </a:p>
          <a:p>
            <a:pPr marL="0" indent="0" algn="just">
              <a:lnSpc>
                <a:spcPct val="150000"/>
              </a:lnSpc>
              <a:buNone/>
            </a:pP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50000"/>
              </a:lnSpc>
              <a:buNone/>
            </a:pP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146" name="Picture 2" descr="Online Course: Computer Science Fundamentals from New York University ...">
            <a:extLst>
              <a:ext uri="{FF2B5EF4-FFF2-40B4-BE49-F238E27FC236}">
                <a16:creationId xmlns:a16="http://schemas.microsoft.com/office/drawing/2014/main" id="{3A80736D-848F-3E7C-9885-BCB5B32884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9480" y="2130931"/>
            <a:ext cx="4615356" cy="2596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01479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94A3006-2E0C-F1F5-5605-74839DE59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Изучая контекст: Качественные методы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7B6AFB46-7088-EACA-A20D-4540521025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5698541" cy="4195481"/>
          </a:xfrm>
        </p:spPr>
        <p:txBody>
          <a:bodyPr/>
          <a:lstStyle/>
          <a:p>
            <a:pPr marL="0" indent="0" algn="just">
              <a:lnSpc>
                <a:spcPct val="150000"/>
              </a:lnSpc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	Технологии не существуют в вакууме. Чтобы понять, как команды разработчиков принимают решения, почему пользователи совершают ошибки в интерфейсе или как внедряются сложные системы, нужны иные подходы.</a:t>
            </a:r>
          </a:p>
        </p:txBody>
      </p:sp>
      <p:sp>
        <p:nvSpPr>
          <p:cNvPr id="3" name="AutoShape 2" descr="Computer Science Wallpapers - PixelsTalk">
            <a:extLst>
              <a:ext uri="{FF2B5EF4-FFF2-40B4-BE49-F238E27FC236}">
                <a16:creationId xmlns:a16="http://schemas.microsoft.com/office/drawing/2014/main" id="{36495E31-F2B0-0070-FA98-C462C544B58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4" name="AutoShape 4" descr="Computer Science Wallpapers - PixelsTalk">
            <a:extLst>
              <a:ext uri="{FF2B5EF4-FFF2-40B4-BE49-F238E27FC236}">
                <a16:creationId xmlns:a16="http://schemas.microsoft.com/office/drawing/2014/main" id="{72AE9CDC-718E-36BA-3288-E1751025532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EE89636-D273-C0EF-FEA0-F2875A99E6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9603" y="2077452"/>
            <a:ext cx="4812632" cy="3007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9141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7B83BA7-C494-9195-A5C7-9824DF971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Единство в многообразии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BA57E47-04D5-2768-065D-1CF61A91BE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9970072" cy="4195481"/>
          </a:xfrm>
        </p:spPr>
        <p:txBody>
          <a:bodyPr>
            <a:normAutofit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	Современный исследователь в области IT — это часто и теоретик, и экспериментатор, и инженер.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	Он может доказать теорему о сложности алгоритма, затем реализовать его и экспериментально сравнить с аналогами, а после — изучить, как его творение используется людьми.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	Именно в этом синтезе методов — от строгих формальных доказательств до понимания человеческого поведения — и рождаются подлинные инновации, двигающие всю цифровую вселенную вперед.</a:t>
            </a:r>
          </a:p>
        </p:txBody>
      </p:sp>
    </p:spTree>
    <p:extLst>
      <p:ext uri="{BB962C8B-B14F-4D97-AF65-F5344CB8AC3E}">
        <p14:creationId xmlns:p14="http://schemas.microsoft.com/office/powerpoint/2010/main" val="294380581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он">
  <a:themeElements>
    <a:clrScheme name="Ион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Ион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Ион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35</TotalTime>
  <Words>419</Words>
  <Application>Microsoft Office PowerPoint</Application>
  <PresentationFormat>Широкоэкранный</PresentationFormat>
  <Paragraphs>24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4" baseType="lpstr">
      <vt:lpstr>Arial</vt:lpstr>
      <vt:lpstr>Century Gothic</vt:lpstr>
      <vt:lpstr>Times New Roman</vt:lpstr>
      <vt:lpstr>Wingdings 3</vt:lpstr>
      <vt:lpstr>Ион</vt:lpstr>
      <vt:lpstr>Методы научного исследования в Computer Science</vt:lpstr>
      <vt:lpstr>Введение в специфику Computer Science</vt:lpstr>
      <vt:lpstr>Сила абстракции: Теоретический метод</vt:lpstr>
      <vt:lpstr>Лаборатория в процессоре: Эксперимент</vt:lpstr>
      <vt:lpstr>Виртуальный полигон: Моделирование</vt:lpstr>
      <vt:lpstr>Идея, воплощенная в коде: Инженерный метод</vt:lpstr>
      <vt:lpstr>Математическая гарантия: Формальная верификация</vt:lpstr>
      <vt:lpstr>Изучая контекст: Качественные методы</vt:lpstr>
      <vt:lpstr>Единство в многообразии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Радмир Кузургалиев</dc:creator>
  <cp:lastModifiedBy>Радмир Кузургалиев</cp:lastModifiedBy>
  <cp:revision>6</cp:revision>
  <dcterms:created xsi:type="dcterms:W3CDTF">2025-09-18T15:49:10Z</dcterms:created>
  <dcterms:modified xsi:type="dcterms:W3CDTF">2025-11-27T17:04:41Z</dcterms:modified>
</cp:coreProperties>
</file>

<file path=docProps/thumbnail.jpeg>
</file>